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58" r:id="rId4"/>
    <p:sldId id="259" r:id="rId5"/>
    <p:sldId id="260" r:id="rId6"/>
    <p:sldId id="267" r:id="rId7"/>
    <p:sldId id="262" r:id="rId8"/>
    <p:sldId id="322" r:id="rId9"/>
    <p:sldId id="268" r:id="rId10"/>
    <p:sldId id="270" r:id="rId11"/>
    <p:sldId id="272" r:id="rId12"/>
    <p:sldId id="319" r:id="rId13"/>
    <p:sldId id="320" r:id="rId14"/>
    <p:sldId id="324" r:id="rId15"/>
    <p:sldId id="271" r:id="rId16"/>
    <p:sldId id="264" r:id="rId17"/>
    <p:sldId id="266" r:id="rId18"/>
    <p:sldId id="274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302" r:id="rId34"/>
    <p:sldId id="303" r:id="rId35"/>
    <p:sldId id="31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07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t>12/03/2020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8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6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4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12/3/2020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err="1" smtClean="0"/>
              <a:t>Phòng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nCoV</a:t>
            </a:r>
            <a:r>
              <a:rPr lang="en-US" smtClean="0"/>
              <a:t> </a:t>
            </a:r>
            <a:r>
              <a:rPr lang="en-US" err="1" smtClean="0"/>
              <a:t>trong</a:t>
            </a:r>
            <a:r>
              <a:rPr lang="en-US" smtClean="0"/>
              <a:t> </a:t>
            </a:r>
            <a:r>
              <a:rPr lang="en-US" err="1" smtClean="0"/>
              <a:t>trường</a:t>
            </a:r>
            <a:r>
              <a:rPr lang="en-US" smtClean="0"/>
              <a:t> </a:t>
            </a:r>
            <a:r>
              <a:rPr lang="en-US" err="1" smtClean="0"/>
              <a:t>học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Tp. </a:t>
            </a:r>
            <a:r>
              <a:rPr lang="en-US" err="1" smtClean="0">
                <a:solidFill>
                  <a:srgbClr val="0070C0"/>
                </a:solidFill>
              </a:rPr>
              <a:t>Hồ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Chí</a:t>
            </a:r>
            <a:r>
              <a:rPr lang="en-US" smtClean="0">
                <a:solidFill>
                  <a:srgbClr val="0070C0"/>
                </a:solidFill>
              </a:rPr>
              <a:t> Minh </a:t>
            </a:r>
            <a:r>
              <a:rPr lang="en-US" err="1" smtClean="0">
                <a:solidFill>
                  <a:srgbClr val="0070C0"/>
                </a:solidFill>
              </a:rPr>
              <a:t>tháng</a:t>
            </a:r>
            <a:r>
              <a:rPr lang="en-US" smtClean="0">
                <a:solidFill>
                  <a:srgbClr val="0070C0"/>
                </a:solidFill>
              </a:rPr>
              <a:t> 02 </a:t>
            </a:r>
            <a:r>
              <a:rPr lang="en-US" err="1" smtClean="0">
                <a:solidFill>
                  <a:srgbClr val="0070C0"/>
                </a:solidFill>
              </a:rPr>
              <a:t>năm</a:t>
            </a:r>
            <a:r>
              <a:rPr lang="en-US" smtClean="0">
                <a:solidFill>
                  <a:srgbClr val="0070C0"/>
                </a:solidFill>
              </a:rPr>
              <a:t> 2020</a:t>
            </a:r>
            <a:endParaRPr lang="en-SG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/>
              <a:t>Sở</a:t>
            </a:r>
            <a:r>
              <a:rPr lang="en-US" smtClean="0"/>
              <a:t> Y </a:t>
            </a:r>
            <a:r>
              <a:rPr lang="en-US" err="1" smtClean="0"/>
              <a:t>tế</a:t>
            </a:r>
            <a:r>
              <a:rPr lang="en-US" smtClean="0"/>
              <a:t> TPHCM</a:t>
            </a:r>
          </a:p>
          <a:p>
            <a:r>
              <a:rPr lang="en-US" err="1" smtClean="0"/>
              <a:t>Trung</a:t>
            </a:r>
            <a:r>
              <a:rPr lang="en-US" smtClean="0"/>
              <a:t> </a:t>
            </a:r>
            <a:r>
              <a:rPr lang="en-US" err="1" smtClean="0"/>
              <a:t>tâm</a:t>
            </a:r>
            <a:r>
              <a:rPr lang="en-US" smtClean="0"/>
              <a:t> </a:t>
            </a:r>
            <a:r>
              <a:rPr lang="en-US" err="1" smtClean="0"/>
              <a:t>Kiểm</a:t>
            </a:r>
            <a:r>
              <a:rPr lang="en-US" smtClean="0"/>
              <a:t> </a:t>
            </a:r>
            <a:r>
              <a:rPr lang="en-US" err="1" smtClean="0"/>
              <a:t>soát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tật</a:t>
            </a:r>
            <a:r>
              <a:rPr lang="en-US" smtClean="0"/>
              <a:t> 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93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89" y="-30408"/>
            <a:ext cx="5666622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23068"/>
              </p:ext>
            </p:extLst>
          </p:nvPr>
        </p:nvGraphicFramePr>
        <p:xfrm>
          <a:off x="441960" y="1217295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63" y="0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7" y="1015373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8" y="2057400"/>
            <a:ext cx="519764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0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145405"/>
            <a:ext cx="3780586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467111"/>
              </p:ext>
            </p:extLst>
          </p:nvPr>
        </p:nvGraphicFramePr>
        <p:xfrm>
          <a:off x="727788" y="719666"/>
          <a:ext cx="10580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8" y="4119473"/>
            <a:ext cx="8368290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val="39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116497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6" y="4485373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1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1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95617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74532"/>
            <a:ext cx="915362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0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4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1" y="4882802"/>
              <a:ext cx="2025478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905801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1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4" y="1600200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1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1" y="1463886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4" y="71439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5" y="1545657"/>
            <a:ext cx="10518274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val="1386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000" r="20749" b="12740"/>
          <a:stretch/>
        </p:blipFill>
        <p:spPr bwMode="auto">
          <a:xfrm>
            <a:off x="203202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1" y="1600201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val="149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2" y="1841679"/>
            <a:ext cx="3171898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5" y="1955090"/>
            <a:ext cx="6549534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8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35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0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1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2" y="4775200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676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65383"/>
              </p:ext>
            </p:extLst>
          </p:nvPr>
        </p:nvGraphicFramePr>
        <p:xfrm>
          <a:off x="304800" y="1295401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0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1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8" y="1099366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0" y="442114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1" y="543573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0" y="3196334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1" y="515070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3" y="315548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5" y="5130691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0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7" y="557553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7" y="1918334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58" y="19656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0" y="164558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0" y="1914695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8" y="2928070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3" y="3021437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58" y="321734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6" cy="6668220"/>
          </a:xfrm>
        </p:spPr>
      </p:pic>
    </p:spTree>
    <p:extLst>
      <p:ext uri="{BB962C8B-B14F-4D97-AF65-F5344CB8AC3E}">
        <p14:creationId xmlns:p14="http://schemas.microsoft.com/office/powerpoint/2010/main" val="804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11756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59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28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29916"/>
              </p:ext>
            </p:extLst>
          </p:nvPr>
        </p:nvGraphicFramePr>
        <p:xfrm>
          <a:off x="838199" y="726109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6" y="4716379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5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" y="315311"/>
            <a:ext cx="5344510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2" y="912764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5" y="3472339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28"/>
            <a:ext cx="3115262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2" y="53403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675</TotalTime>
  <Words>1851</Words>
  <Application>Microsoft Office PowerPoint</Application>
  <PresentationFormat>Custom</PresentationFormat>
  <Paragraphs>200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Phòng bệnh nCoV trong trường học</vt:lpstr>
      <vt:lpstr>PowerPoint Presentation</vt:lpstr>
      <vt:lpstr>PowerPoint Presentation</vt:lpstr>
      <vt:lpstr>Bản đồ ca xác định viêm hô hấp nCoV 2019</vt:lpstr>
      <vt:lpstr>Vi rút Corona là gì? nCoV 2019 là gì?</vt:lpstr>
      <vt:lpstr>PowerPoint Presentation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PowerPoint Presentation</vt:lpstr>
      <vt:lpstr>Vệ sinh khi bị ho, hắt hơi</vt:lpstr>
      <vt:lpstr>Đeo khẩu trang như thế nào là đúng cách?</vt:lpstr>
      <vt:lpstr>PowerPoint Presentation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PowerPoint Presentation</vt:lpstr>
      <vt:lpstr>PowerPoint Presentation</vt:lpstr>
      <vt:lpstr>PowerPoint Presentation</vt:lpstr>
      <vt:lpstr>Vệ sinh, khử khuẩn vệ sinh môi trường</vt:lpstr>
      <vt:lpstr>Nhận xét về vệ sinh khử khuẩn</vt:lpstr>
      <vt:lpstr>PowerPoint Presentation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User</cp:lastModifiedBy>
  <cp:revision>55</cp:revision>
  <dcterms:created xsi:type="dcterms:W3CDTF">2020-02-04T16:09:43Z</dcterms:created>
  <dcterms:modified xsi:type="dcterms:W3CDTF">2020-03-12T09:07:56Z</dcterms:modified>
</cp:coreProperties>
</file>